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086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2901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738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041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476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666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746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64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701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484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864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3EE24-3E1E-454B-A7D1-4DAAF3EC6C01}" type="datetimeFigureOut">
              <a:rPr lang="fr-FR" smtClean="0"/>
              <a:t>05/08/2020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7FF90-4FF6-4CFE-854E-CC36489B9C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84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75656" y="1268760"/>
            <a:ext cx="7200800" cy="52565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9065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534124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Narcisse Kpossou</dc:creator>
  <cp:lastModifiedBy>Narcisse Kpossou</cp:lastModifiedBy>
  <cp:revision>8</cp:revision>
  <dcterms:created xsi:type="dcterms:W3CDTF">2020-07-31T08:25:00Z</dcterms:created>
  <dcterms:modified xsi:type="dcterms:W3CDTF">2020-08-05T11:12:01Z</dcterms:modified>
</cp:coreProperties>
</file>